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C6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2232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76ED-B6AB-4288-BB88-09B6E51E82CC}" type="datetimeFigureOut">
              <a:rPr lang="ko-KR" altLang="en-US" smtClean="0"/>
              <a:t>2024-06-27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9D7A-CC4D-44CA-A0B5-8C86B48C51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76ED-B6AB-4288-BB88-09B6E51E82CC}" type="datetimeFigureOut">
              <a:rPr lang="ko-KR" altLang="en-US" smtClean="0"/>
              <a:t>2024-06-27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9D7A-CC4D-44CA-A0B5-8C86B48C51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76ED-B6AB-4288-BB88-09B6E51E82CC}" type="datetimeFigureOut">
              <a:rPr lang="ko-KR" altLang="en-US" smtClean="0"/>
              <a:t>2024-06-27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9D7A-CC4D-44CA-A0B5-8C86B48C51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76ED-B6AB-4288-BB88-09B6E51E82CC}" type="datetimeFigureOut">
              <a:rPr lang="ko-KR" altLang="en-US" smtClean="0"/>
              <a:t>2024-06-27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9D7A-CC4D-44CA-A0B5-8C86B48C51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76ED-B6AB-4288-BB88-09B6E51E82CC}" type="datetimeFigureOut">
              <a:rPr lang="ko-KR" altLang="en-US" smtClean="0"/>
              <a:t>2024-06-27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9D7A-CC4D-44CA-A0B5-8C86B48C51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76ED-B6AB-4288-BB88-09B6E51E82CC}" type="datetimeFigureOut">
              <a:rPr lang="ko-KR" altLang="en-US" smtClean="0"/>
              <a:t>2024-06-27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9D7A-CC4D-44CA-A0B5-8C86B48C51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76ED-B6AB-4288-BB88-09B6E51E82CC}" type="datetimeFigureOut">
              <a:rPr lang="ko-KR" altLang="en-US" smtClean="0"/>
              <a:t>2024-06-27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9D7A-CC4D-44CA-A0B5-8C86B48C51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76ED-B6AB-4288-BB88-09B6E51E82CC}" type="datetimeFigureOut">
              <a:rPr lang="ko-KR" altLang="en-US" smtClean="0"/>
              <a:t>2024-06-27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9D7A-CC4D-44CA-A0B5-8C86B48C51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76ED-B6AB-4288-BB88-09B6E51E82CC}" type="datetimeFigureOut">
              <a:rPr lang="ko-KR" altLang="en-US" smtClean="0"/>
              <a:t>2024-06-27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9D7A-CC4D-44CA-A0B5-8C86B48C51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76ED-B6AB-4288-BB88-09B6E51E82CC}" type="datetimeFigureOut">
              <a:rPr lang="ko-KR" altLang="en-US" smtClean="0"/>
              <a:t>2024-06-27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9D7A-CC4D-44CA-A0B5-8C86B48C51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76ED-B6AB-4288-BB88-09B6E51E82CC}" type="datetimeFigureOut">
              <a:rPr lang="ko-KR" altLang="en-US" smtClean="0"/>
              <a:t>2024-06-27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9D7A-CC4D-44CA-A0B5-8C86B48C51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976ED-B6AB-4288-BB88-09B6E51E82CC}" type="datetimeFigureOut">
              <a:rPr lang="ko-KR" altLang="en-US" smtClean="0"/>
              <a:t>2024-06-27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89D7A-CC4D-44CA-A0B5-8C86B48C51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그림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8857" y="-941297"/>
            <a:ext cx="6353143" cy="8476505"/>
          </a:xfrm>
          <a:prstGeom prst="rect">
            <a:avLst/>
          </a:prstGeom>
        </p:spPr>
      </p:pic>
      <p:pic>
        <p:nvPicPr>
          <p:cNvPr id="3" name="Picture 2" descr="WechatIMG89"/>
          <p:cNvPicPr>
            <a:picLocks noChangeAspect="1"/>
          </p:cNvPicPr>
          <p:nvPr/>
        </p:nvPicPr>
        <p:blipFill rotWithShape="1">
          <a:blip r:embed="rId3"/>
          <a:srcRect b="8930"/>
          <a:stretch/>
        </p:blipFill>
        <p:spPr>
          <a:xfrm>
            <a:off x="1627172" y="217840"/>
            <a:ext cx="3709326" cy="615823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Jinho Yang</dc:creator>
  <cp:lastModifiedBy>Jinho Yang</cp:lastModifiedBy>
  <cp:revision>3</cp:revision>
  <dcterms:created xsi:type="dcterms:W3CDTF">2024-06-27T03:06:24Z</dcterms:created>
  <dcterms:modified xsi:type="dcterms:W3CDTF">2024-06-27T03:24:50Z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BBECDE9306949D902FD77C66A60B09E1_42</vt:lpwstr>
  </property>
  <property fmtid="{D5CDD505-2E9C-101B-9397-08002B2CF9AE}" pid="3" name="KSOProductBuildVer">
    <vt:lpwstr>1033-6.8.2.8850</vt:lpwstr>
  </property>
</Properties>
</file>